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8" r:id="rId2"/>
    <p:sldId id="283" r:id="rId3"/>
    <p:sldId id="259" r:id="rId4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2CE8A-D309-4A65-B421-8B35ED427AC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81991-6138-4368-9CA5-35A69A030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678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515ED-C88F-466A-BAAD-DCEF2FCEA764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8C8C-A500-4DC2-BFD7-6AD945DAA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99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00C9-8F6F-45C7-B6F4-EEE46583E492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8504" y="6352721"/>
            <a:ext cx="2133600" cy="365125"/>
          </a:xfrm>
        </p:spPr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27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315F-0A1C-47B4-94F6-B55106782106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16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0DFA-1521-4B58-A21D-F8081EF6F269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63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zh-TW" altLang="en-US" sz="40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6D2-303F-4D8D-BC78-49F5BCE56D19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14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A410-E1D5-43E2-9EC0-EC7871DEE765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91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0185-3DD1-4F3D-9B49-1DCA24272253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58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49D3-7776-47CB-96E2-0D009C8BB3D9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4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622B-8E4E-4A30-8E05-1BC1ED83F15B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20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9DF4-6FA2-42C3-8356-F00E6E06A652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57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B88-9197-4987-9700-B2A7C1D0DA2E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4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D2DA-163A-431F-BBA1-85EC67268AC8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22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A505-1F52-4EBD-84D7-C0F9CD03E563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1040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0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zh-TW" altLang="en-US" sz="4000" b="1" kern="1200" dirty="0">
          <a:solidFill>
            <a:schemeClr val="tx1">
              <a:lumMod val="50000"/>
              <a:lumOff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0668" y="764704"/>
            <a:ext cx="7772400" cy="27560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rgbClr val="0070C0"/>
                </a:solidFill>
              </a:rPr>
              <a:t>智慧醫療顯示可行性方案</a:t>
            </a:r>
            <a:br>
              <a:rPr lang="en-US" altLang="zh-TW" sz="3200" dirty="0">
                <a:solidFill>
                  <a:srgbClr val="0070C0"/>
                </a:solidFill>
              </a:rPr>
            </a:br>
            <a:r>
              <a:rPr lang="zh-TW" altLang="en-US" sz="3200" dirty="0">
                <a:solidFill>
                  <a:srgbClr val="0070C0"/>
                </a:solidFill>
              </a:rPr>
              <a:t>醫療場域顯示應用需求分享會議</a:t>
            </a:r>
            <a:b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場域名稱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場域需求簡報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13892" y="4365104"/>
            <a:ext cx="7425952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場域主：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機構名稱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場域需求提案人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聯絡手機：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mail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@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○ ○ 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年○ ○ 月○ ○ 日</a:t>
            </a:r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此為簡報範例</a:t>
            </a:r>
            <a:endParaRPr lang="en-US" altLang="zh-TW" dirty="0"/>
          </a:p>
          <a:p>
            <a:pPr algn="ctr"/>
            <a:r>
              <a:rPr lang="zh-TW" altLang="en-US" dirty="0"/>
              <a:t>請依實際需求調整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7246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/>
              <a:t>一、</a:t>
            </a:r>
            <a:r>
              <a:rPr lang="zh-TW" altLang="en-US" dirty="0"/>
              <a:t>描述現況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此為簡報範例</a:t>
            </a:r>
            <a:endParaRPr lang="en-US" altLang="zh-TW" dirty="0"/>
          </a:p>
          <a:p>
            <a:pPr algn="ctr"/>
            <a:r>
              <a:rPr lang="zh-TW" altLang="en-US" dirty="0"/>
              <a:t>請依實際需求調整</a:t>
            </a:r>
            <a:endParaRPr lang="en-US" altLang="zh-TW" dirty="0"/>
          </a:p>
        </p:txBody>
      </p:sp>
      <p:sp>
        <p:nvSpPr>
          <p:cNvPr id="6" name="矩形 5"/>
          <p:cNvSpPr/>
          <p:nvPr/>
        </p:nvSpPr>
        <p:spPr>
          <a:xfrm>
            <a:off x="658926" y="2105116"/>
            <a:ext cx="8003976" cy="3618761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DCBD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zh-TW" altLang="en-US" sz="1500" kern="0" dirty="0">
              <a:solidFill>
                <a:srgbClr val="39393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58926" y="1570060"/>
            <a:ext cx="8002004" cy="415498"/>
          </a:xfrm>
          <a:prstGeom prst="rect">
            <a:avLst/>
          </a:prstGeom>
          <a:solidFill>
            <a:srgbClr val="8DCBDA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zh-TW" altLang="en-US" sz="2100" kern="0" dirty="0">
                <a:solidFill>
                  <a:srgbClr val="39393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○醫院：○ ○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750095" y="2184901"/>
            <a:ext cx="1607659" cy="325891"/>
          </a:xfrm>
          <a:prstGeom prst="roundRect">
            <a:avLst/>
          </a:prstGeom>
          <a:solidFill>
            <a:srgbClr val="AFAFAF">
              <a:lumMod val="75000"/>
            </a:srgbClr>
          </a:solidFill>
          <a:ln w="6350" cap="flat" cmpd="sng" algn="ctr">
            <a:solidFill>
              <a:srgbClr val="AFAFA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zh-TW" altLang="en-US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場域特色說明</a:t>
            </a:r>
          </a:p>
        </p:txBody>
      </p:sp>
      <p:sp>
        <p:nvSpPr>
          <p:cNvPr id="11" name="矩形 10"/>
          <p:cNvSpPr/>
          <p:nvPr/>
        </p:nvSpPr>
        <p:spPr>
          <a:xfrm>
            <a:off x="735359" y="3569504"/>
            <a:ext cx="7866105" cy="2049516"/>
          </a:xfrm>
          <a:prstGeom prst="rect">
            <a:avLst/>
          </a:prstGeom>
          <a:noFill/>
          <a:ln w="6350" cap="flat" cmpd="sng" algn="ctr">
            <a:solidFill>
              <a:srgbClr val="AFAFAF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zh-TW" altLang="en-US" sz="1500" kern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10597" y="2576925"/>
            <a:ext cx="78648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  <a:defRPr/>
            </a:pPr>
            <a:r>
              <a:rPr lang="zh-TW" altLang="en-US" sz="1500" dirty="0">
                <a:solidFill>
                  <a:srgbClr val="393939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。</a:t>
            </a:r>
            <a:endParaRPr lang="en-US" altLang="zh-TW" sz="1500" dirty="0">
              <a:solidFill>
                <a:srgbClr val="393939">
                  <a:lumMod val="7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759637" y="3587867"/>
            <a:ext cx="1634990" cy="299061"/>
          </a:xfrm>
          <a:prstGeom prst="roundRect">
            <a:avLst/>
          </a:prstGeom>
          <a:solidFill>
            <a:srgbClr val="AFAFAF">
              <a:lumMod val="75000"/>
            </a:srgbClr>
          </a:solidFill>
          <a:ln w="6350" cap="flat" cmpd="sng" algn="ctr">
            <a:solidFill>
              <a:srgbClr val="AFAFA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zh-TW" altLang="en-US" kern="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現況需求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879549" y="4025853"/>
            <a:ext cx="61214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zh-TW" altLang="en-US" sz="1500" dirty="0">
                <a:solidFill>
                  <a:srgbClr val="393939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</a:t>
            </a:r>
            <a:r>
              <a:rPr lang="zh-TW" altLang="en-US" sz="1500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500" dirty="0">
              <a:solidFill>
                <a:schemeClr val="tx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6588224" y="3832515"/>
            <a:ext cx="1781141" cy="15234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350" dirty="0">
                <a:solidFill>
                  <a:srgbClr val="393939">
                    <a:lumMod val="75000"/>
                  </a:srgbClr>
                </a:solidFill>
                <a:latin typeface="微軟正黑體"/>
              </a:rPr>
              <a:t>場域示意圖</a:t>
            </a: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 marL="557213" lvl="1" indent="-214313">
              <a:buFont typeface="Arial" panose="020B0604020202020204" pitchFamily="34" charset="0"/>
              <a:buChar char="•"/>
              <a:defRPr/>
            </a:pPr>
            <a:endParaRPr lang="en-US" altLang="zh-TW" sz="120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05452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/>
              <a:t>二</a:t>
            </a:r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dirty="0"/>
              <a:t>顯示應用需求痛點與挑戰</a:t>
            </a:r>
            <a:endParaRPr lang="zh-TW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此為簡報範例</a:t>
            </a:r>
            <a:endParaRPr lang="en-US" altLang="zh-TW" dirty="0"/>
          </a:p>
          <a:p>
            <a:pPr algn="ctr"/>
            <a:r>
              <a:rPr lang="zh-TW" altLang="en-US" dirty="0"/>
              <a:t>請依實際需求調整</a:t>
            </a:r>
            <a:endParaRPr lang="en-US" altLang="zh-TW" dirty="0"/>
          </a:p>
        </p:txBody>
      </p:sp>
      <p:sp>
        <p:nvSpPr>
          <p:cNvPr id="23" name="矩形 22"/>
          <p:cNvSpPr/>
          <p:nvPr/>
        </p:nvSpPr>
        <p:spPr>
          <a:xfrm>
            <a:off x="381061" y="2044168"/>
            <a:ext cx="8410559" cy="448117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DCBD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zh-TW" altLang="en-US" sz="1500" kern="0">
              <a:solidFill>
                <a:srgbClr val="393939"/>
              </a:solidFill>
              <a:latin typeface="微軟正黑體"/>
              <a:ea typeface="微軟正黑體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381061" y="1268760"/>
            <a:ext cx="8410559" cy="323165"/>
          </a:xfrm>
          <a:prstGeom prst="rect">
            <a:avLst/>
          </a:prstGeom>
          <a:solidFill>
            <a:srgbClr val="8DCBDA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zh-TW" altLang="en-US" sz="1500" b="1" kern="0" dirty="0">
                <a:solidFill>
                  <a:srgbClr val="393939"/>
                </a:solidFill>
                <a:latin typeface="微軟正黑體"/>
              </a:rPr>
              <a:t>亮點需求應用：○ ○ ○ ○ </a:t>
            </a:r>
            <a:endParaRPr lang="zh-TW" altLang="en-US" sz="1500" kern="0" dirty="0">
              <a:solidFill>
                <a:srgbClr val="393939"/>
              </a:solidFill>
              <a:latin typeface="微軟正黑體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124356" y="2276871"/>
            <a:ext cx="4606967" cy="2643407"/>
          </a:xfrm>
          <a:prstGeom prst="rect">
            <a:avLst/>
          </a:prstGeom>
          <a:noFill/>
          <a:ln w="6350" cap="flat" cmpd="sng" algn="ctr">
            <a:solidFill>
              <a:srgbClr val="AFAFAF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zh-TW" altLang="en-US" sz="1500" kern="0">
              <a:solidFill>
                <a:srgbClr val="FFFFFF"/>
              </a:solidFill>
              <a:latin typeface="微軟正黑體"/>
              <a:ea typeface="微軟正黑體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4167096" y="2375868"/>
            <a:ext cx="453736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400" dirty="0">
                <a:solidFill>
                  <a:srgbClr val="393939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</a:t>
            </a:r>
            <a:endParaRPr lang="en-US" altLang="zh-TW" sz="1400" dirty="0">
              <a:solidFill>
                <a:srgbClr val="393939">
                  <a:lumMod val="75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r>
              <a:rPr lang="zh-TW" altLang="en-US" sz="1400" dirty="0">
                <a:solidFill>
                  <a:srgbClr val="393939">
                    <a:lumMod val="75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</a:t>
            </a: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 marL="557213" lvl="1" indent="-214313">
              <a:buFont typeface="Arial" panose="020B0604020202020204" pitchFamily="34" charset="0"/>
              <a:buChar char="•"/>
              <a:defRPr/>
            </a:pPr>
            <a:endParaRPr lang="en-US" altLang="zh-TW" sz="120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574961" y="4758737"/>
            <a:ext cx="1332743" cy="260078"/>
          </a:xfrm>
          <a:prstGeom prst="roundRect">
            <a:avLst/>
          </a:prstGeom>
          <a:solidFill>
            <a:srgbClr val="42BBC6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zh-TW" altLang="en-US" kern="0" dirty="0">
                <a:solidFill>
                  <a:srgbClr val="FFFFFF"/>
                </a:solidFill>
                <a:latin typeface="微軟正黑體"/>
                <a:ea typeface="微軟正黑體"/>
              </a:rPr>
              <a:t>應用效益</a:t>
            </a:r>
          </a:p>
        </p:txBody>
      </p:sp>
      <p:sp>
        <p:nvSpPr>
          <p:cNvPr id="28" name="矩形 27"/>
          <p:cNvSpPr/>
          <p:nvPr/>
        </p:nvSpPr>
        <p:spPr>
          <a:xfrm>
            <a:off x="737908" y="5018815"/>
            <a:ext cx="7884876" cy="522907"/>
          </a:xfrm>
          <a:prstGeom prst="rect">
            <a:avLst/>
          </a:prstGeom>
          <a:noFill/>
          <a:ln w="6350" cap="flat" cmpd="sng" algn="ctr">
            <a:solidFill>
              <a:srgbClr val="42BBC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zh-TW" altLang="en-US" sz="1500" kern="0">
              <a:solidFill>
                <a:srgbClr val="FFFFFF"/>
              </a:solidFill>
              <a:latin typeface="微軟正黑體"/>
              <a:ea typeface="微軟正黑體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37908" y="5051740"/>
            <a:ext cx="7989966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zh-TW" altLang="en-US" sz="1350" b="1" dirty="0">
                <a:solidFill>
                  <a:srgbClr val="C00000"/>
                </a:solidFill>
                <a:latin typeface="微軟正黑體"/>
              </a:rPr>
              <a:t>○ ○ ○ ○ </a:t>
            </a:r>
            <a:endParaRPr lang="en-US" altLang="zh-TW" sz="1350" dirty="0">
              <a:latin typeface="微軟正黑體"/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4167095" y="3250260"/>
            <a:ext cx="1213094" cy="2684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rgbClr val="AFAFA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zh-TW" altLang="en-US" b="1" dirty="0">
                <a:solidFill>
                  <a:srgbClr val="393939">
                    <a:lumMod val="75000"/>
                  </a:srgbClr>
                </a:solidFill>
                <a:latin typeface="微軟正黑體"/>
              </a:rPr>
              <a:t>顯示技術</a:t>
            </a:r>
            <a:endParaRPr lang="zh-TW" altLang="en-US" kern="0" dirty="0">
              <a:solidFill>
                <a:srgbClr val="FFFFFF"/>
              </a:solidFill>
              <a:latin typeface="微軟正黑體"/>
              <a:ea typeface="微軟正黑體"/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4148989" y="2072344"/>
            <a:ext cx="1231199" cy="2684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rgbClr val="AFAFA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zh-TW" altLang="en-US" b="1" kern="0" dirty="0">
                <a:solidFill>
                  <a:srgbClr val="393939"/>
                </a:solidFill>
                <a:latin typeface="微軟正黑體"/>
                <a:ea typeface="微軟正黑體"/>
              </a:rPr>
              <a:t>重點需求</a:t>
            </a:r>
          </a:p>
        </p:txBody>
      </p:sp>
      <p:sp>
        <p:nvSpPr>
          <p:cNvPr id="40" name="文字方塊 39"/>
          <p:cNvSpPr txBox="1"/>
          <p:nvPr/>
        </p:nvSpPr>
        <p:spPr>
          <a:xfrm>
            <a:off x="677224" y="2290513"/>
            <a:ext cx="3030679" cy="2146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350" dirty="0">
                <a:solidFill>
                  <a:srgbClr val="393939">
                    <a:lumMod val="75000"/>
                  </a:srgbClr>
                </a:solidFill>
                <a:latin typeface="微軟正黑體"/>
              </a:rPr>
              <a:t>需求示意圖</a:t>
            </a: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>
              <a:defRPr/>
            </a:pPr>
            <a:endParaRPr lang="en-US" altLang="zh-TW" sz="135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  <a:p>
            <a:pPr marL="557213" lvl="1" indent="-214313">
              <a:buFont typeface="Arial" panose="020B0604020202020204" pitchFamily="34" charset="0"/>
              <a:buChar char="•"/>
              <a:defRPr/>
            </a:pPr>
            <a:endParaRPr lang="en-US" altLang="zh-TW" sz="1200" dirty="0">
              <a:solidFill>
                <a:srgbClr val="393939">
                  <a:lumMod val="75000"/>
                </a:srgbClr>
              </a:solidFill>
              <a:latin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389464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2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192</Words>
  <Application>Microsoft Office PowerPoint</Application>
  <PresentationFormat>如螢幕大小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微軟正黑體</vt:lpstr>
      <vt:lpstr>Arial</vt:lpstr>
      <vt:lpstr>Calibri</vt:lpstr>
      <vt:lpstr>Office 佈景主題</vt:lpstr>
      <vt:lpstr>智慧醫療顯示可行性方案 醫療場域顯示應用需求分享會議  ○ ○ ○ ○ ○(場域名稱) 場域需求簡報</vt:lpstr>
      <vt:lpstr>一、描述現況</vt:lpstr>
      <vt:lpstr>二、顯示應用需求痛點與挑戰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施伶蓁</dc:creator>
  <cp:lastModifiedBy>雅嵐 MOMO醬</cp:lastModifiedBy>
  <cp:revision>99</cp:revision>
  <cp:lastPrinted>2019-05-09T02:09:33Z</cp:lastPrinted>
  <dcterms:created xsi:type="dcterms:W3CDTF">2019-04-19T08:06:33Z</dcterms:created>
  <dcterms:modified xsi:type="dcterms:W3CDTF">2022-03-23T02:58:08Z</dcterms:modified>
</cp:coreProperties>
</file>