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85" r:id="rId3"/>
    <p:sldId id="286" r:id="rId4"/>
    <p:sldId id="283" r:id="rId5"/>
    <p:sldId id="259" r:id="rId6"/>
    <p:sldId id="277" r:id="rId7"/>
    <p:sldId id="281" r:id="rId8"/>
    <p:sldId id="282" r:id="rId9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淺色樣式 2 - 輔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7292A2E-F333-43FB-9621-5CBBE7FDCDCB}" styleName="淺色樣式 2 - 輔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2CE8A-D309-4A65-B421-8B35ED427AC1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81991-6138-4368-9CA5-35A69A030A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1678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515ED-C88F-466A-BAAD-DCEF2FCEA764}" type="datetimeFigureOut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78C8C-A500-4DC2-BFD7-6AD945DAA7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99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B00C9-8F6F-45C7-B6F4-EEE46583E492}" type="datetime1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78504" y="6352721"/>
            <a:ext cx="2133600" cy="365125"/>
          </a:xfrm>
        </p:spPr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9277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2315F-0A1C-47B4-94F6-B55106782106}" type="datetime1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16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A0DFA-1521-4B58-A21D-F8081EF6F269}" type="datetime1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63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zh-TW" altLang="en-US" sz="40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6D2-303F-4D8D-BC78-49F5BCE56D19}" type="datetime1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6143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BA410-E1D5-43E2-9EC0-EC7871DEE765}" type="datetime1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91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20185-3DD1-4F3D-9B49-1DCA24272253}" type="datetime1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58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849D3-7776-47CB-96E2-0D009C8BB3D9}" type="datetime1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45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622B-8E4E-4A30-8E05-1BC1ED83F15B}" type="datetime1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207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9DF4-6FA2-42C3-8356-F00E6E06A652}" type="datetime1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57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21B88-9197-4987-9700-B2A7C1D0DA2E}" type="datetime1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14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D2DA-163A-431F-BBA1-85EC67268AC8}" type="datetime1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022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9A505-1F52-4EBD-84D7-C0F9CD03E563}" type="datetime1">
              <a:rPr lang="zh-TW" altLang="en-US" smtClean="0"/>
              <a:t>2022/3/3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1040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1765D-0078-496C-B671-70EDDFB42FF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04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zh-TW" altLang="en-US" sz="4000" b="1" kern="1200" dirty="0">
          <a:solidFill>
            <a:schemeClr val="tx1">
              <a:lumMod val="50000"/>
              <a:lumOff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0668" y="764704"/>
            <a:ext cx="7772400" cy="275600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rgbClr val="0070C0"/>
                </a:solidFill>
              </a:rPr>
              <a:t>智慧醫療顯示可行性</a:t>
            </a:r>
            <a:r>
              <a:rPr lang="zh-TW" altLang="en-US" sz="3200" dirty="0" smtClean="0">
                <a:solidFill>
                  <a:srgbClr val="0070C0"/>
                </a:solidFill>
              </a:rPr>
              <a:t>方案</a:t>
            </a:r>
            <a: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32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對接場域名稱</a:t>
            </a:r>
            <a:r>
              <a:rPr lang="en-US" altLang="zh-TW" sz="3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en-US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構想規劃簡報</a:t>
            </a:r>
            <a:r>
              <a:rPr lang="en-US" altLang="zh-TW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3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修正版</a:t>
            </a:r>
            <a:endParaRPr lang="zh-TW" altLang="en-US" sz="3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13892" y="4365104"/>
            <a:ext cx="7425952" cy="175432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場域規劃者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公司：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公司名稱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場域規劃者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提案人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部門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職稱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聯絡手機：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聯絡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mail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@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中華民國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年○ ○ 月○ ○ 日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17246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chemeClr val="tx1"/>
                </a:solidFill>
              </a:rPr>
              <a:t>審查意見回覆表</a:t>
            </a:r>
            <a:endParaRPr lang="zh-TW" alt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2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726064"/>
              </p:ext>
            </p:extLst>
          </p:nvPr>
        </p:nvGraphicFramePr>
        <p:xfrm>
          <a:off x="457200" y="1340769"/>
          <a:ext cx="8229600" cy="35439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22712">
                  <a:extLst>
                    <a:ext uri="{9D8B030D-6E8A-4147-A177-3AD203B41FA5}">
                      <a16:colId xmlns:a16="http://schemas.microsoft.com/office/drawing/2014/main" val="4244959539"/>
                    </a:ext>
                  </a:extLst>
                </a:gridCol>
                <a:gridCol w="4906888">
                  <a:extLst>
                    <a:ext uri="{9D8B030D-6E8A-4147-A177-3AD203B41FA5}">
                      <a16:colId xmlns:a16="http://schemas.microsoft.com/office/drawing/2014/main" val="927630734"/>
                    </a:ext>
                  </a:extLst>
                </a:gridCol>
              </a:tblGrid>
              <a:tr h="422041"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審查意見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zh-TW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修改處及回覆說明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639956"/>
                  </a:ext>
                </a:extLst>
              </a:tr>
              <a:tr h="1040648"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99278"/>
                  </a:ext>
                </a:extLst>
              </a:tr>
              <a:tr h="1040648"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6626405"/>
                  </a:ext>
                </a:extLst>
              </a:tr>
              <a:tr h="1040648">
                <a:tc>
                  <a:txBody>
                    <a:bodyPr/>
                    <a:lstStyle/>
                    <a:p>
                      <a:endParaRPr lang="en-US" altLang="zh-TW" dirty="0" smtClean="0"/>
                    </a:p>
                    <a:p>
                      <a:endParaRPr lang="en-US" altLang="zh-TW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5003874"/>
                  </a:ext>
                </a:extLst>
              </a:tr>
            </a:tbl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405903" y="4938846"/>
            <a:ext cx="826022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請針對</a:t>
            </a:r>
            <a:r>
              <a:rPr lang="zh-TW" altLang="en-US" sz="15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審查</a:t>
            </a:r>
            <a:r>
              <a:rPr lang="zh-TW" altLang="en-US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意見</a:t>
            </a:r>
            <a:r>
              <a:rPr lang="zh-TW" altLang="en-US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逐項</a:t>
            </a:r>
            <a:r>
              <a:rPr lang="zh-TW" altLang="en-US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回覆說明，</a:t>
            </a:r>
            <a:r>
              <a:rPr lang="zh-TW" altLang="en-US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並</a:t>
            </a:r>
            <a:r>
              <a:rPr lang="zh-TW" altLang="en-US" sz="1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註明</a:t>
            </a:r>
            <a:r>
              <a:rPr lang="zh-TW" altLang="en-US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修改處及補充</a:t>
            </a:r>
            <a:r>
              <a:rPr lang="zh-TW" altLang="en-US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內容之</a:t>
            </a:r>
            <a:r>
              <a:rPr lang="en-US" altLang="zh-TW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PPT</a:t>
            </a:r>
            <a:r>
              <a:rPr lang="zh-TW" altLang="en-US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頁碼</a:t>
            </a:r>
            <a:r>
              <a:rPr lang="zh-TW" altLang="en-US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欄位不足請自行增加</a:t>
            </a:r>
            <a:r>
              <a:rPr lang="en-US" altLang="zh-TW" sz="15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5954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zh-TW" altLang="en-US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公司基本資料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3</a:t>
            </a:fld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/>
          </p:nvPr>
        </p:nvGraphicFramePr>
        <p:xfrm>
          <a:off x="457200" y="1117219"/>
          <a:ext cx="8075240" cy="47978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78496">
                  <a:extLst>
                    <a:ext uri="{9D8B030D-6E8A-4147-A177-3AD203B41FA5}">
                      <a16:colId xmlns:a16="http://schemas.microsoft.com/office/drawing/2014/main" val="3257754845"/>
                    </a:ext>
                  </a:extLst>
                </a:gridCol>
                <a:gridCol w="2300014">
                  <a:extLst>
                    <a:ext uri="{9D8B030D-6E8A-4147-A177-3AD203B41FA5}">
                      <a16:colId xmlns:a16="http://schemas.microsoft.com/office/drawing/2014/main" val="1020252108"/>
                    </a:ext>
                  </a:extLst>
                </a:gridCol>
                <a:gridCol w="1444402">
                  <a:extLst>
                    <a:ext uri="{9D8B030D-6E8A-4147-A177-3AD203B41FA5}">
                      <a16:colId xmlns:a16="http://schemas.microsoft.com/office/drawing/2014/main" val="1866751897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64730115"/>
                    </a:ext>
                  </a:extLst>
                </a:gridCol>
              </a:tblGrid>
              <a:tr h="583589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altLang="en-US" sz="1400" kern="100" dirty="0" smtClean="0">
                          <a:effectLst/>
                        </a:rPr>
                        <a:t>公司名稱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0" lvl="0" indent="-304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kern="100" dirty="0" smtClean="0">
                          <a:effectLst/>
                        </a:rPr>
                        <a:t>資 本 額</a:t>
                      </a:r>
                      <a:r>
                        <a:rPr lang="en-US" altLang="zh-TW" sz="1400" kern="100" dirty="0" smtClean="0">
                          <a:effectLst/>
                        </a:rPr>
                        <a:t>(</a:t>
                      </a:r>
                      <a:r>
                        <a:rPr lang="zh-TW" altLang="zh-TW" sz="1400" kern="100" dirty="0" smtClean="0">
                          <a:effectLst/>
                        </a:rPr>
                        <a:t>千元</a:t>
                      </a:r>
                      <a:r>
                        <a:rPr lang="en-US" altLang="zh-TW" sz="1400" kern="100" dirty="0" smtClean="0">
                          <a:effectLst/>
                        </a:rPr>
                        <a:t>)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1528772"/>
                  </a:ext>
                </a:extLst>
              </a:tr>
              <a:tr h="681176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統一編號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成立日期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民國</a:t>
                      </a:r>
                      <a:r>
                        <a:rPr lang="en-US" sz="1400" kern="100" dirty="0">
                          <a:effectLst/>
                        </a:rPr>
                        <a:t>   </a:t>
                      </a:r>
                      <a:r>
                        <a:rPr lang="zh-TW" sz="1400" kern="100" dirty="0">
                          <a:effectLst/>
                        </a:rPr>
                        <a:t>年</a:t>
                      </a:r>
                      <a:r>
                        <a:rPr lang="en-US" sz="1400" kern="100" dirty="0">
                          <a:effectLst/>
                        </a:rPr>
                        <a:t>   </a:t>
                      </a:r>
                      <a:r>
                        <a:rPr lang="zh-TW" sz="1400" kern="100" dirty="0">
                          <a:effectLst/>
                        </a:rPr>
                        <a:t>月</a:t>
                      </a:r>
                      <a:r>
                        <a:rPr lang="en-US" sz="1400" kern="100" dirty="0">
                          <a:effectLst/>
                        </a:rPr>
                        <a:t>  </a:t>
                      </a:r>
                      <a:r>
                        <a:rPr lang="zh-TW" sz="1400" kern="100" dirty="0">
                          <a:effectLst/>
                        </a:rPr>
                        <a:t>日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8404548"/>
                  </a:ext>
                </a:extLst>
              </a:tr>
              <a:tr h="601164">
                <a:tc>
                  <a:txBody>
                    <a:bodyPr/>
                    <a:lstStyle/>
                    <a:p>
                      <a:pPr algn="ctr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負 責 人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marR="0" lvl="0" indent="-3048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400" kern="100" dirty="0" smtClean="0">
                          <a:effectLst/>
                        </a:rPr>
                        <a:t>員工人數</a:t>
                      </a:r>
                      <a:endParaRPr lang="zh-TW" altLang="zh-TW" sz="14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4800" indent="-304800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6602817"/>
                  </a:ext>
                </a:extLst>
              </a:tr>
              <a:tr h="293191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kern="100" dirty="0" smtClean="0">
                          <a:effectLst/>
                        </a:rPr>
                        <a:t>公司特色介紹</a:t>
                      </a:r>
                      <a:endParaRPr lang="zh-TW" altLang="zh-TW" sz="14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en-US" altLang="zh-TW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請針對公司主要產品</a:t>
                      </a:r>
                      <a:r>
                        <a:rPr lang="en-US" altLang="zh-TW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TW" altLang="en-US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服務、過去導入實績等進行介紹。</a:t>
                      </a:r>
                      <a:r>
                        <a:rPr lang="en-US" altLang="zh-TW" sz="1400" kern="100" dirty="0" smtClean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US" altLang="zh-TW" sz="14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en-US" altLang="zh-TW" sz="1400" kern="100" dirty="0" smtClean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304800" indent="-304800" algn="just"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26576845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662874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/>
              <a:t>一</a:t>
            </a:r>
            <a:r>
              <a:rPr lang="zh-TW" alt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、所選場域</a:t>
            </a:r>
            <a:r>
              <a:rPr lang="zh-TW" altLang="zh-TW" dirty="0"/>
              <a:t>需求</a:t>
            </a:r>
            <a:endParaRPr lang="zh-TW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69248" y="1268760"/>
            <a:ext cx="8595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請說明所規劃之服務針對哪個場域需求解決問題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?)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5452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dirty="0"/>
              <a:t>二</a:t>
            </a:r>
            <a:r>
              <a:rPr lang="zh-TW" alt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dirty="0" smtClean="0"/>
              <a:t>流程</a:t>
            </a:r>
            <a:r>
              <a:rPr lang="zh-TW" altLang="en-US" dirty="0"/>
              <a:t>規劃</a:t>
            </a:r>
            <a:endParaRPr lang="zh-TW" altLang="en-US" sz="4000" b="1" dirty="0">
              <a:solidFill>
                <a:schemeClr val="tx1">
                  <a:lumMod val="50000"/>
                  <a:lumOff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611560" y="1268760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可用簡單的圖示、流程，搭配文字，說明導入解決方案後的流程、情境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5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994945" y="18669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3894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三、</a:t>
            </a:r>
            <a:r>
              <a:rPr lang="zh-TW" altLang="zh-TW" dirty="0"/>
              <a:t>功能說明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899592" y="1488497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 smtClean="0"/>
              <a:t>螢幕</a:t>
            </a:r>
            <a:r>
              <a:rPr lang="zh-TW" altLang="en-US" b="1" dirty="0"/>
              <a:t>具特色與創新性：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zh-TW" altLang="en-US" dirty="0"/>
          </a:p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/>
              <a:t>具互動性：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zh-TW" altLang="en-US" dirty="0"/>
          </a:p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AI</a:t>
            </a:r>
            <a:r>
              <a:rPr lang="zh-TW" altLang="en-US" b="1" dirty="0"/>
              <a:t> 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zh-TW" altLang="en-US" dirty="0"/>
          </a:p>
          <a:p>
            <a:pPr marL="176213" lvl="1" indent="-163513">
              <a:buFont typeface="Arial" panose="020B0604020202020204" pitchFamily="34" charset="0"/>
              <a:buChar char="•"/>
            </a:pPr>
            <a:r>
              <a:rPr lang="zh-TW" altLang="en-US" b="1" dirty="0"/>
              <a:t>適切機構設計：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 ○ ○ ○ ○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93250" y="87930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如機構示意圖、顯示面板硬體規格、軟體功能架構等</a:t>
            </a:r>
            <a:r>
              <a:rPr lang="en-US" altLang="zh-TW" dirty="0"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69168" y="1405852"/>
            <a:ext cx="576064" cy="136561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高端顯示應用技術說明</a:t>
            </a:r>
            <a:endParaRPr lang="zh-TW" altLang="en-US" sz="1400" dirty="0"/>
          </a:p>
        </p:txBody>
      </p:sp>
      <p:sp>
        <p:nvSpPr>
          <p:cNvPr id="41" name="矩形 40"/>
          <p:cNvSpPr/>
          <p:nvPr/>
        </p:nvSpPr>
        <p:spPr>
          <a:xfrm>
            <a:off x="7023575" y="1488497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93910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四、</a:t>
            </a:r>
            <a:r>
              <a:rPr lang="zh-TW" altLang="en-US" dirty="0"/>
              <a:t>投資顯示應用預算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88368" y="1417638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/>
              <a:t>請說明本構想</a:t>
            </a:r>
            <a:r>
              <a:rPr lang="zh-TW" altLang="en-US" dirty="0" smtClean="0"/>
              <a:t>規劃預計建置經費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003431" y="1196752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0655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五</a:t>
            </a:r>
            <a:r>
              <a:rPr lang="zh-TW" altLang="en-US" dirty="0" smtClean="0"/>
              <a:t>、</a:t>
            </a:r>
            <a:r>
              <a:rPr lang="zh-TW" altLang="en-US" dirty="0"/>
              <a:t>應用亮點／量點效益估算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1765D-0078-496C-B671-70EDDFB42FFF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88368" y="1417638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(</a:t>
            </a:r>
            <a:r>
              <a:rPr lang="zh-TW" altLang="en-US" dirty="0"/>
              <a:t>請說明本構想</a:t>
            </a:r>
            <a:r>
              <a:rPr lang="zh-TW" altLang="en-US" dirty="0" smtClean="0"/>
              <a:t>規劃帶來的亮點</a:t>
            </a:r>
            <a:r>
              <a:rPr lang="en-US" altLang="zh-TW" dirty="0" smtClean="0"/>
              <a:t>/</a:t>
            </a:r>
            <a:r>
              <a:rPr lang="zh-TW" altLang="en-US" dirty="0"/>
              <a:t>量</a:t>
            </a:r>
            <a:r>
              <a:rPr lang="zh-TW" altLang="en-US" dirty="0" smtClean="0"/>
              <a:t>點的效益，可從創新技術應用、產業擴散性、未來商業模式機會等面向進行說明。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76256" y="1931221"/>
            <a:ext cx="213360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此為簡報範例</a:t>
            </a:r>
            <a:endParaRPr lang="en-US" altLang="zh-TW" dirty="0" smtClean="0"/>
          </a:p>
          <a:p>
            <a:pPr algn="ctr"/>
            <a:r>
              <a:rPr lang="zh-TW" altLang="en-US" dirty="0" smtClean="0"/>
              <a:t>請依實際需求調整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05796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訂 2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1834</TotalTime>
  <Words>436</Words>
  <Application>Microsoft Office PowerPoint</Application>
  <PresentationFormat>如螢幕大小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新細明體</vt:lpstr>
      <vt:lpstr>Arial</vt:lpstr>
      <vt:lpstr>Calibri</vt:lpstr>
      <vt:lpstr>Times New Roman</vt:lpstr>
      <vt:lpstr>Office 佈景主題</vt:lpstr>
      <vt:lpstr>智慧醫療顯示可行性方案  ○ ○ ○ ○ ○(對接場域名稱) 構想規劃簡報-修正版</vt:lpstr>
      <vt:lpstr>審查意見回覆表</vt:lpstr>
      <vt:lpstr>公司基本資料</vt:lpstr>
      <vt:lpstr>一、所選場域需求</vt:lpstr>
      <vt:lpstr>二、流程規劃</vt:lpstr>
      <vt:lpstr>三、功能說明</vt:lpstr>
      <vt:lpstr>四、投資顯示應用預算</vt:lpstr>
      <vt:lpstr>五、應用亮點／量點效益估算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施伶蓁</dc:creator>
  <cp:lastModifiedBy>余長憲 CHANG HSIEN YU</cp:lastModifiedBy>
  <cp:revision>110</cp:revision>
  <cp:lastPrinted>2019-05-09T02:09:33Z</cp:lastPrinted>
  <dcterms:created xsi:type="dcterms:W3CDTF">2019-04-19T08:06:33Z</dcterms:created>
  <dcterms:modified xsi:type="dcterms:W3CDTF">2022-03-03T02:36:36Z</dcterms:modified>
</cp:coreProperties>
</file>